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Всего заседаний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заседаний всего 11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очередных</c:v>
                </c:pt>
                <c:pt idx="1">
                  <c:v>внеочередных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4632" cy="175562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АЛЕХОВЩИНСКОЕ СЕЛЬСКОЕ ПОСЕЛЕНИЕ ЛОДЕЙНОПОЛЬСКОГО МУНИЦИПАЛЬНОГО РАЙОНА ЛЕНИНГРАДСКОЙ ОБЛАСТИ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ДЕПУТАТОВ АЛЕХОВЩИНСКОГО СЕЛЬСКОГО ПОСЕЛЕНИЯ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16632"/>
            <a:ext cx="2304256" cy="153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78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СОВЕТА ДЕПУТАТОВ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8893310"/>
              </p:ext>
            </p:extLst>
          </p:nvPr>
        </p:nvGraphicFramePr>
        <p:xfrm>
          <a:off x="611560" y="1340764"/>
          <a:ext cx="7848872" cy="468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176"/>
                <a:gridCol w="7076696"/>
              </a:tblGrid>
              <a:tr h="43637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имя, отчество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Мошникова Татьяна Владимировна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– глава поселения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1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Герасимова Ольга Алексеевна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заместитель председателя совета депутатов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Бегзина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Ольга Ивановна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Богданов Сергей Евгеньевич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Богданова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Елена Николаевна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Ивков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Николай Васильевич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Малоземова Анна Викторовна</a:t>
                      </a: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Матвеев Сергей Валентинович</a:t>
                      </a:r>
                    </a:p>
                  </a:txBody>
                  <a:tcPr/>
                </a:tc>
              </a:tr>
              <a:tr h="43637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Павлюков Денис Викторович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38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ДЕПУТАТЫ МНОГОМАНДАТНОГО ИЗБИРАТЕЛЬНОГО ОКРУГА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№7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9980184"/>
              </p:ext>
            </p:extLst>
          </p:nvPr>
        </p:nvGraphicFramePr>
        <p:xfrm>
          <a:off x="251520" y="1052736"/>
          <a:ext cx="8784976" cy="5500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3096344"/>
              </a:tblGrid>
              <a:tr h="53205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Населенные пункты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Депутаты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0549">
                <a:tc>
                  <a:txBody>
                    <a:bodyPr/>
                    <a:lstStyle/>
                    <a:p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границах: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с.Алеховщина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Улицы</a:t>
                      </a:r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Алеховщинская, Боровая, Молодежная, Высоковольтная, Зуевская, Комсомольская, Лодейнопольское шоссе, Новая,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Новопоселковская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Новосельская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Пионерская, Подгорная, Разъезжая, Советская (д.1, д.3, д.5, д.7, д.26,д.26-б),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Стоговская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Сторожовская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Стрелковская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Школьная</a:t>
                      </a:r>
                    </a:p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Переулки: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Алеховщинский, Лодейнопольский, Песочный </a:t>
                      </a:r>
                    </a:p>
                    <a:p>
                      <a:r>
                        <a:rPr lang="ru-RU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Деревни: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Большие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Коковичи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Бор, Бор,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Валгома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Ветхое село,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Вонозеро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Вязикиничи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Гайгово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Гонгиничи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Дмитровка,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Ефремково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Заозерье,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Игокиничи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Кальшеницы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Колокольницы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Красный Бор,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Кяргино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Малые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Коковичи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Левково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Мартыново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Мустиничи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Мягичево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Надпорожье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Новое Село,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Ольхово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Околок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Пергачево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Печурино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Пирозеро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Пойкимо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Путиловец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Ратигора,Ручей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Середка, Спирово, Средний Двор,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Тервеничи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Тимошино,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-Сара,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Хмелезеро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Чагоницы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Чидово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Шахтиницы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Явшиницы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1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Поселок: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Ребовичи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1.Безгина Ольга Ивановна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Богданова Елена Николаевна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3.Герасимова Ольга Алексеевна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4.Ивков Николай Васильевич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5.Матвеев Сергей Валентинович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83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ДЕПУТАТЫ МНОГОМАНДАТНОГО ИЗБИРАТЕЛЬНОГО ОКРУГА №8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5337397"/>
              </p:ext>
            </p:extLst>
          </p:nvPr>
        </p:nvGraphicFramePr>
        <p:xfrm>
          <a:off x="323528" y="1268760"/>
          <a:ext cx="8496944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659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Населенные пункты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Депутаты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2658"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границах: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с.Алеховщина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Улицы: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Набережная, Советская  (кроме д.1, д.3,д.5, д.7,д.26, д.26-б),  Парковая</a:t>
                      </a:r>
                    </a:p>
                    <a:p>
                      <a:r>
                        <a:rPr lang="ru-RU" sz="18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Деревни: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Акулова Гора,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Валданицы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Земское,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Имоченицы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Кидебра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Кургино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Лопотово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Люговичи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Мергино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Никоновщина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Новинка,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Пахтовичи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Полянка,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Суббоченицы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Чуницы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Шириничи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Яровщина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Поселки: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Шархиничи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Мехбаза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1.Богданов Сергей Евгеньевич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2.Малоземова Анна Викторовна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3.Мошникова Татьяна Владимировна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4.Павлюков Денис Викторович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16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СТАТИСТИКА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ПОСТОЯННЫЕ КОМИССИИ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428736"/>
          <a:ext cx="7858180" cy="491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1240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Постоянная комиссия по бюджету, налогам и сборам, экономическому развитию и инвестициям</a:t>
                      </a:r>
                    </a:p>
                  </a:txBody>
                  <a:tcPr/>
                </a:tc>
              </a:tr>
              <a:tr h="1240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2) Постоянная комиссия по социальным вопросам, законности и правопорядку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4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3) Постоянная комиссия по жилищно-коммунальному хозяйству, использованию земель, лесов и водных ресурсов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29642" cy="151128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начале 2020 года Законодательное собрание Ленинградской области объявило победителей ежегодного  конкурса на лучшую организацию работы представительных органов местного самоуправления. В номинации «Представительный орган сельского поселения с численностью населения до 5 тысяч человек» совет депутатов Алеховщинского сельского поселения занял второе место. За большой вклад в развитие местного самоуправления  мы награждены  Почетной грамотой  Законодательного собрания и ценным подарком.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1594664728d97bd4e52ab2d00e2caf5a91c04f914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357430"/>
            <a:ext cx="5996474" cy="4003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0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Arabic Typesetting" pitchFamily="66" charset="-78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377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АЛЕХОВЩИНСКОЕ СЕЛЬСКОЕ ПОСЕЛЕНИЕ ЛОДЕЙНОПОЛЬСКОГО МУНИЦИПАЛЬНОГО РАЙОНА ЛЕНИНГРАДСКОЙ ОБЛАСТИ</vt:lpstr>
      <vt:lpstr>СОСТАВ СОВЕТА ДЕПУТАТОВ</vt:lpstr>
      <vt:lpstr>ДЕПУТАТЫ МНОГОМАНДАТНОГО ИЗБИРАТЕЛЬНОГО ОКРУГА №7 </vt:lpstr>
      <vt:lpstr>ДЕПУТАТЫ МНОГОМАНДАТНОГО ИЗБИРАТЕЛЬНОГО ОКРУГА №8 </vt:lpstr>
      <vt:lpstr>СТАТИСТИКА РАБОТЫ</vt:lpstr>
      <vt:lpstr>ПОСТОЯННЫЕ КОМИССИИ</vt:lpstr>
      <vt:lpstr>   В начале 2020 года Законодательное собрание Ленинградской области объявило победителей ежегодного  конкурса на лучшую организацию работы представительных органов местного самоуправления. В номинации «Представительный орган сельского поселения с численностью населения до 5 тысяч человек» совет депутатов Алеховщинского сельского поселения занял второе место. За большой вклад в развитие местного самоуправления  мы награждены  Почетной грамотой  Законодательного собрания и ценным подарком.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АЛЕХОВЩИНСКОЕ СЕЛЬСКОЕ ПОСЕЛЕНИЕ ЛОДЕЙНОПОЛЬСКОГО МУНИЦИПАЛЬНОГО РАЙОНА ЛЕНИНГРАДСКОЙ ОБЛАСТИ</dc:title>
  <dc:creator>ПК</dc:creator>
  <cp:lastModifiedBy>анна</cp:lastModifiedBy>
  <cp:revision>21</cp:revision>
  <dcterms:created xsi:type="dcterms:W3CDTF">2020-02-14T11:44:50Z</dcterms:created>
  <dcterms:modified xsi:type="dcterms:W3CDTF">2021-02-09T10:52:32Z</dcterms:modified>
</cp:coreProperties>
</file>